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"/>
  </p:notesMasterIdLst>
  <p:sldIdLst>
    <p:sldId id="354" r:id="rId2"/>
    <p:sldId id="352" r:id="rId3"/>
    <p:sldId id="356" r:id="rId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93" d="100"/>
          <a:sy n="93" d="100"/>
        </p:scale>
        <p:origin x="-726" y="-18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208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97768"/>
            <a:ext cx="7204588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284" y="9664"/>
            <a:ext cx="2067638" cy="90205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29394" y="3795886"/>
            <a:ext cx="5233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литературный конкурс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татарском языке «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Җиңү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җыры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«Песня Победы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ctr"/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Муртазина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(2а класс),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Игламова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(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класс) отправили на конкурс  стихи собственного сочинения и стали победителями. Церемония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прошла 21.05.2021 в музее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Г.Тукая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364" y="702575"/>
            <a:ext cx="162018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99542"/>
            <a:ext cx="1620181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712" y="702575"/>
            <a:ext cx="162018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137" y="543516"/>
            <a:ext cx="6554027" cy="50129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Диалог культур. Диалог языков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06765" y="179267"/>
            <a:ext cx="7134798" cy="285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  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902055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373875"/>
              </p:ext>
            </p:extLst>
          </p:nvPr>
        </p:nvGraphicFramePr>
        <p:xfrm>
          <a:off x="5148064" y="1347614"/>
          <a:ext cx="3312368" cy="3412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2368"/>
              </a:tblGrid>
              <a:tr h="3412558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В рамках республиканского семинара «</a:t>
                      </a:r>
                      <a:r>
                        <a:rPr lang="ru-RU" sz="1600" kern="1200" dirty="0" err="1">
                          <a:effectLst/>
                        </a:rPr>
                        <a:t>Полилингвальная</a:t>
                      </a:r>
                      <a:r>
                        <a:rPr lang="ru-RU" sz="1600" kern="1200" dirty="0">
                          <a:effectLst/>
                        </a:rPr>
                        <a:t> среда в начальной школе» подведены промежуточные итоги первой части (2020-21 учебный год) плана </a:t>
                      </a:r>
                      <a:r>
                        <a:rPr lang="ru-RU" sz="1600" kern="1200" dirty="0" smtClean="0">
                          <a:effectLst/>
                        </a:rPr>
                        <a:t>мероприятий </a:t>
                      </a:r>
                      <a:r>
                        <a:rPr lang="ru-RU" sz="1600" kern="1200" dirty="0">
                          <a:effectLst/>
                        </a:rPr>
                        <a:t>Года родных языков и народного единства.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572" marR="56572" marT="7857" marB="0"/>
                </a:tc>
              </a:tr>
            </a:tbl>
          </a:graphicData>
        </a:graphic>
      </p:graphicFrame>
      <p:pic>
        <p:nvPicPr>
          <p:cNvPr id="1025" name="Picture 1" descr="C:\Миндубаев И.М\Нац образование\2020-21\Год родного языка\Фото мероприятий\Подведение 1 част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03597"/>
            <a:ext cx="3888432" cy="370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5524" y="555526"/>
            <a:ext cx="5998723" cy="5012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Творческий вечер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День славянской письменности и культуры»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06765" y="179267"/>
            <a:ext cx="7134798" cy="285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  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584" y="1203598"/>
            <a:ext cx="77781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24.05.2021 учителя русского языка и литературы провели День славянской письменности и культуры. День святых Кирилла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Мефодия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российское название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приуроченного ко дню памяти святых равноапостольных братьев 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Мефодия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Кирилла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 век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Учащиеся не только узнали много интересных фактов про этот праздник, а также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 знания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памятные подарки.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2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3945</TotalTime>
  <Words>120</Words>
  <Application>Microsoft Office PowerPoint</Application>
  <PresentationFormat>Экран (16:9)</PresentationFormat>
  <Paragraphs>12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2_Тема Office</vt:lpstr>
      <vt:lpstr>МБОУ «Гимназия №126» Советского района г. Казани</vt:lpstr>
      <vt:lpstr>Диалог культур. Диалог языков</vt:lpstr>
      <vt:lpstr>Творческий вечер  «День славянской письменности и культуры»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ПК-1</cp:lastModifiedBy>
  <cp:revision>448</cp:revision>
  <cp:lastPrinted>2021-02-04T07:26:50Z</cp:lastPrinted>
  <dcterms:created xsi:type="dcterms:W3CDTF">2015-10-13T08:15:21Z</dcterms:created>
  <dcterms:modified xsi:type="dcterms:W3CDTF">2021-05-21T14:43:37Z</dcterms:modified>
</cp:coreProperties>
</file>